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Surface Processes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Weathering, Erosion, Deposition</a:t>
            </a:r>
          </a:p>
        </p:txBody>
      </p:sp>
    </p:spTree>
    <p:extLst>
      <p:ext uri="{BB962C8B-B14F-4D97-AF65-F5344CB8AC3E}">
        <p14:creationId xmlns:p14="http://schemas.microsoft.com/office/powerpoint/2010/main" val="41078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586" y="134253"/>
            <a:ext cx="10100354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What would the profiles look like at each of the following points across the river?</a:t>
            </a:r>
            <a:endParaRPr lang="en-US" dirty="0"/>
          </a:p>
        </p:txBody>
      </p:sp>
      <p:pic>
        <p:nvPicPr>
          <p:cNvPr id="5122" name="Picture 2" descr="https://qphl2.fs.quoracdn.net/main-qimg-c6e0c9d06edf5f0efad73027d67b8f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89" y="1398813"/>
            <a:ext cx="6787243" cy="514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500257" y="2269671"/>
            <a:ext cx="3429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18514" y="3287486"/>
            <a:ext cx="3429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17229" y="2841171"/>
            <a:ext cx="1143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996361" y="2038838"/>
            <a:ext cx="4417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79389" y="2825821"/>
            <a:ext cx="4417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00539" y="3015341"/>
            <a:ext cx="4417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828" y="1703824"/>
            <a:ext cx="2310946" cy="21063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5113" y="4441370"/>
            <a:ext cx="2310946" cy="21063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682162" y="2758273"/>
            <a:ext cx="2310946" cy="21063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9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1" y="244929"/>
            <a:ext cx="10949441" cy="1289957"/>
          </a:xfrm>
          <a:solidFill>
            <a:srgbClr val="00B0F0"/>
          </a:solidFill>
        </p:spPr>
        <p:txBody>
          <a:bodyPr/>
          <a:lstStyle/>
          <a:p>
            <a:r>
              <a:rPr lang="en-US" dirty="0" smtClean="0"/>
              <a:t>Which agents of deposition produce sorted vs. unsorted sediments?</a:t>
            </a:r>
            <a:endParaRPr lang="en-US" dirty="0"/>
          </a:p>
        </p:txBody>
      </p:sp>
      <p:pic>
        <p:nvPicPr>
          <p:cNvPr id="6146" name="Picture 2" descr="Image result for sorted sed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9" y="1894115"/>
            <a:ext cx="4531367" cy="419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graded bed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10" y="1894115"/>
            <a:ext cx="6414945" cy="41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530" y="163286"/>
            <a:ext cx="9888082" cy="1741714"/>
          </a:xfrm>
        </p:spPr>
        <p:txBody>
          <a:bodyPr/>
          <a:lstStyle/>
          <a:p>
            <a:r>
              <a:rPr lang="en-US" dirty="0" smtClean="0"/>
              <a:t>Glacial Ice (unsorted) vs. Meltwater deposition(sorted) on Long Island</a:t>
            </a:r>
            <a:endParaRPr lang="en-US" dirty="0"/>
          </a:p>
        </p:txBody>
      </p:sp>
      <p:pic>
        <p:nvPicPr>
          <p:cNvPr id="7170" name="Picture 2" descr="Image result for long island glac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3" y="1488141"/>
            <a:ext cx="10981761" cy="520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ti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96" y="753036"/>
            <a:ext cx="2926424" cy="20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orted s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465" y="4773930"/>
            <a:ext cx="3137535" cy="208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341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Which agents produced the following depositional features? </a:t>
            </a:r>
            <a:endParaRPr lang="en-US" dirty="0"/>
          </a:p>
        </p:txBody>
      </p:sp>
      <p:sp>
        <p:nvSpPr>
          <p:cNvPr id="3" name="AutoShape 2" descr="Image result for druml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drumli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llustration for article titled Drumlins Are The Easy-To-Identify, Hard-To-Understand Glacial Landfor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10" name="Picture 18" descr="Image result for drumlin glac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475"/>
            <a:ext cx="5647765" cy="338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Image result for talus r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0059"/>
            <a:ext cx="4930588" cy="36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Image result for point b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69" y="553294"/>
            <a:ext cx="5427026" cy="36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result for terminal mora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82" y="3561050"/>
            <a:ext cx="4948518" cy="32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Image result for kettle lak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715" y="3716054"/>
            <a:ext cx="4137487" cy="267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5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Weathering: The Breakdown of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1285103"/>
            <a:ext cx="11944865" cy="5572897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A. This occurs when rocks are exposed to: </a:t>
            </a:r>
          </a:p>
          <a:p>
            <a:pPr lvl="1"/>
            <a:r>
              <a:rPr lang="en-US" sz="3000" dirty="0" smtClean="0"/>
              <a:t>The Atmosphere(precipitation, wind, etc.)  and subsurface groundwater</a:t>
            </a:r>
            <a:r>
              <a:rPr lang="en-US" sz="3000" dirty="0"/>
              <a:t> </a:t>
            </a:r>
            <a:r>
              <a:rPr lang="en-US" sz="3000" dirty="0" smtClean="0"/>
              <a:t>   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 smtClean="0"/>
              <a:t>B. The two types of weathering are:</a:t>
            </a:r>
          </a:p>
          <a:p>
            <a:pPr lvl="2"/>
            <a:r>
              <a:rPr lang="en-US" sz="2600" dirty="0" smtClean="0"/>
              <a:t>Physical (just mechanical break down)</a:t>
            </a:r>
          </a:p>
          <a:p>
            <a:pPr lvl="2"/>
            <a:r>
              <a:rPr lang="en-US" sz="2600" dirty="0" smtClean="0"/>
              <a:t>Chemical (chemically altering a rock/mineral such as dissolving it. </a:t>
            </a:r>
          </a:p>
          <a:p>
            <a:pPr marL="457200" lvl="1" indent="0">
              <a:buNone/>
            </a:pPr>
            <a:endParaRPr lang="en-US" sz="3000" dirty="0"/>
          </a:p>
          <a:p>
            <a:pPr lvl="1"/>
            <a:r>
              <a:rPr lang="en-US" sz="3000" dirty="0" smtClean="0"/>
              <a:t>Weathering rates are determined by:</a:t>
            </a:r>
          </a:p>
          <a:p>
            <a:pPr lvl="2"/>
            <a:r>
              <a:rPr lang="en-US" sz="2600" dirty="0" smtClean="0"/>
              <a:t>Surface Area</a:t>
            </a:r>
          </a:p>
          <a:p>
            <a:pPr lvl="2"/>
            <a:r>
              <a:rPr lang="en-US" sz="2600" dirty="0" smtClean="0"/>
              <a:t>Composition</a:t>
            </a:r>
          </a:p>
          <a:p>
            <a:pPr lvl="2"/>
            <a:r>
              <a:rPr lang="en-US" sz="2600" dirty="0" smtClean="0"/>
              <a:t>Climate </a:t>
            </a:r>
            <a:endParaRPr lang="en-US" sz="26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76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461" y="66674"/>
            <a:ext cx="3167807" cy="106650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Chemical or Physical?</a:t>
            </a:r>
            <a:endParaRPr lang="en-US" b="1" dirty="0"/>
          </a:p>
        </p:txBody>
      </p:sp>
      <p:pic>
        <p:nvPicPr>
          <p:cNvPr id="3074" name="Picture 2" descr="Image result for cav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8" y="2554818"/>
            <a:ext cx="6620280" cy="430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and blasting weath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7" y="0"/>
            <a:ext cx="4893733" cy="346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ater abra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68" y="3394604"/>
            <a:ext cx="5200293" cy="346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oxidation on r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133183"/>
            <a:ext cx="3398308" cy="22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root wedg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11444" y="220133"/>
            <a:ext cx="3693600" cy="27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80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4" y="220134"/>
            <a:ext cx="7315200" cy="880534"/>
          </a:xfrm>
        </p:spPr>
        <p:txBody>
          <a:bodyPr/>
          <a:lstStyle/>
          <a:p>
            <a:r>
              <a:rPr lang="en-US" dirty="0" smtClean="0"/>
              <a:t>Which will weather faster?</a:t>
            </a:r>
            <a:endParaRPr lang="en-US" dirty="0"/>
          </a:p>
        </p:txBody>
      </p:sp>
      <p:pic>
        <p:nvPicPr>
          <p:cNvPr id="1026" name="Picture 2" descr="Image result for which rock will weather fast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3" y="1253068"/>
            <a:ext cx="8562118" cy="46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sedimentary layer is most and least resistant to weathering?</a:t>
            </a:r>
            <a:endParaRPr lang="en-US" dirty="0"/>
          </a:p>
        </p:txBody>
      </p:sp>
      <p:pic>
        <p:nvPicPr>
          <p:cNvPr id="2050" name="Picture 2" descr="Image result for resistance to weath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48025"/>
            <a:ext cx="7938558" cy="49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" y="289932"/>
            <a:ext cx="12114487" cy="1195967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dirty="0" smtClean="0"/>
              <a:t>What is erosion</a:t>
            </a:r>
            <a:r>
              <a:rPr lang="en-US" dirty="0" smtClean="0"/>
              <a:t>?</a:t>
            </a:r>
            <a:r>
              <a:rPr lang="en-US" dirty="0"/>
              <a:t> </a:t>
            </a:r>
            <a:r>
              <a:rPr lang="en-US" dirty="0" smtClean="0"/>
              <a:t>Which agents created the following?</a:t>
            </a:r>
            <a:endParaRPr lang="en-US" dirty="0"/>
          </a:p>
        </p:txBody>
      </p:sp>
      <p:pic>
        <p:nvPicPr>
          <p:cNvPr id="4098" name="Picture 2" descr="Image result for mass 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2" y="1301999"/>
            <a:ext cx="5091848" cy="33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u shaped val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038" y="1637490"/>
            <a:ext cx="3525962" cy="522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each ero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74" y="3802062"/>
            <a:ext cx="4583906" cy="305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and dune eros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1" y="4513724"/>
            <a:ext cx="3372712" cy="24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lacial stria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251" y="827396"/>
            <a:ext cx="3027808" cy="378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97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finger lak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185" y="-125894"/>
            <a:ext cx="8882742" cy="30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etty groin ero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8" y="3273879"/>
            <a:ext cx="6388354" cy="34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ut bank r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86" y="2894239"/>
            <a:ext cx="5285014" cy="396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v shaped vall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0" y="-273504"/>
            <a:ext cx="3057145" cy="40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91986" y="624109"/>
            <a:ext cx="5331050" cy="46173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sized sediments can be transported (eroded) at a stream velocity of 5 cm/s?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If the stream velocity decreased to 0.3 cm/s which sediment would become </a:t>
            </a:r>
            <a:r>
              <a:rPr lang="en-US" b="1" dirty="0" smtClean="0"/>
              <a:t>deposited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90" name="Picture 18" descr="Image result for stream velocity chart earth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6" y="179614"/>
            <a:ext cx="5535334" cy="66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1257"/>
            <a:ext cx="12076942" cy="816429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List these stream systems in order from youngest to oldest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0" y="1258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https://i1.trekearth.com/photos/52368/kaali_river_valley.jpg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6134"/>
            <a:ext cx="5692471" cy="426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ature 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28" y="762459"/>
            <a:ext cx="4100852" cy="39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old r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6569"/>
            <a:ext cx="5404757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4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77</TotalTime>
  <Words>182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Surface Processes Review</vt:lpstr>
      <vt:lpstr>Weathering: The Breakdown of Rock</vt:lpstr>
      <vt:lpstr>Chemical or Physical?</vt:lpstr>
      <vt:lpstr>Which will weather faster?</vt:lpstr>
      <vt:lpstr>Which sedimentary layer is most and least resistant to weathering?</vt:lpstr>
      <vt:lpstr>What is erosion? Which agents created the following?</vt:lpstr>
      <vt:lpstr>PowerPoint Presentation</vt:lpstr>
      <vt:lpstr>What sized sediments can be transported (eroded) at a stream velocity of 5 cm/s?  If the stream velocity decreased to 0.3 cm/s which sediment would become deposited?</vt:lpstr>
      <vt:lpstr>List these stream systems in order from youngest to oldest</vt:lpstr>
      <vt:lpstr>What would the profiles look like at each of the following points across the river?</vt:lpstr>
      <vt:lpstr>Which agents of deposition produce sorted vs. unsorted sediments?</vt:lpstr>
      <vt:lpstr>Glacial Ice (unsorted) vs. Meltwater deposition(sorted) on Long Island</vt:lpstr>
      <vt:lpstr>Which agents produced the following depositional features? </vt:lpstr>
    </vt:vector>
  </TitlesOfParts>
  <Company>New Paltz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Processes Review</dc:title>
  <dc:creator>Cohn, Miquel</dc:creator>
  <cp:lastModifiedBy>Cohn, Miquel</cp:lastModifiedBy>
  <cp:revision>12</cp:revision>
  <dcterms:created xsi:type="dcterms:W3CDTF">2019-04-01T17:06:47Z</dcterms:created>
  <dcterms:modified xsi:type="dcterms:W3CDTF">2019-04-01T18:42:53Z</dcterms:modified>
</cp:coreProperties>
</file>